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4D75C-35DA-44F2-B10B-33890D05A72A}" v="2" dt="2023-05-13T12:45:05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gav Masimukku" userId="6624e98b-b695-4942-bb79-1fbb1a3f10c5" providerId="ADAL" clId="{6BD4D75C-35DA-44F2-B10B-33890D05A72A}"/>
    <pc:docChg chg="modSld">
      <pc:chgData name="Bhargav Masimukku" userId="6624e98b-b695-4942-bb79-1fbb1a3f10c5" providerId="ADAL" clId="{6BD4D75C-35DA-44F2-B10B-33890D05A72A}" dt="2023-05-13T12:45:12.443" v="17" actId="20577"/>
      <pc:docMkLst>
        <pc:docMk/>
      </pc:docMkLst>
      <pc:sldChg chg="addSp modSp mod">
        <pc:chgData name="Bhargav Masimukku" userId="6624e98b-b695-4942-bb79-1fbb1a3f10c5" providerId="ADAL" clId="{6BD4D75C-35DA-44F2-B10B-33890D05A72A}" dt="2023-05-13T12:45:12.443" v="17" actId="20577"/>
        <pc:sldMkLst>
          <pc:docMk/>
          <pc:sldMk cId="1657700605" sldId="256"/>
        </pc:sldMkLst>
        <pc:spChg chg="mod">
          <ac:chgData name="Bhargav Masimukku" userId="6624e98b-b695-4942-bb79-1fbb1a3f10c5" providerId="ADAL" clId="{6BD4D75C-35DA-44F2-B10B-33890D05A72A}" dt="2023-05-13T12:44:42.301" v="1" actId="207"/>
          <ac:spMkLst>
            <pc:docMk/>
            <pc:sldMk cId="1657700605" sldId="256"/>
            <ac:spMk id="2" creationId="{6AFB6B33-F2F2-2EC5-0B98-B8B821134B7A}"/>
          </ac:spMkLst>
        </pc:spChg>
        <pc:spChg chg="mod">
          <ac:chgData name="Bhargav Masimukku" userId="6624e98b-b695-4942-bb79-1fbb1a3f10c5" providerId="ADAL" clId="{6BD4D75C-35DA-44F2-B10B-33890D05A72A}" dt="2023-05-13T12:44:46.734" v="2" actId="207"/>
          <ac:spMkLst>
            <pc:docMk/>
            <pc:sldMk cId="1657700605" sldId="256"/>
            <ac:spMk id="3" creationId="{197DB182-E65E-E519-3DDA-FF542E831F59}"/>
          </ac:spMkLst>
        </pc:spChg>
        <pc:spChg chg="add mod">
          <ac:chgData name="Bhargav Masimukku" userId="6624e98b-b695-4942-bb79-1fbb1a3f10c5" providerId="ADAL" clId="{6BD4D75C-35DA-44F2-B10B-33890D05A72A}" dt="2023-05-13T12:45:12.443" v="17" actId="20577"/>
          <ac:spMkLst>
            <pc:docMk/>
            <pc:sldMk cId="1657700605" sldId="256"/>
            <ac:spMk id="5" creationId="{26A89F85-D28E-D009-96A5-DDF4F7EB6DBA}"/>
          </ac:spMkLst>
        </pc:spChg>
        <pc:picChg chg="mod">
          <ac:chgData name="Bhargav Masimukku" userId="6624e98b-b695-4942-bb79-1fbb1a3f10c5" providerId="ADAL" clId="{6BD4D75C-35DA-44F2-B10B-33890D05A72A}" dt="2023-05-13T12:44:52.775" v="4" actId="1076"/>
          <ac:picMkLst>
            <pc:docMk/>
            <pc:sldMk cId="1657700605" sldId="256"/>
            <ac:picMk id="4" creationId="{21421C9A-95CB-D218-2A6A-669A36B393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1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405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9918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5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7877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638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1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83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1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2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1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Saturday, May 13,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9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May 13,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6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opping cart with boxes">
            <a:extLst>
              <a:ext uri="{FF2B5EF4-FFF2-40B4-BE49-F238E27FC236}">
                <a16:creationId xmlns:a16="http://schemas.microsoft.com/office/drawing/2014/main" id="{21421C9A-95CB-D218-2A6A-669A36B3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3" b="6338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B6B33-F2F2-2EC5-0B98-B8B821134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751" y="1751297"/>
            <a:ext cx="9916996" cy="181162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Online Flipkart Shopping</a:t>
            </a:r>
            <a:endParaRPr lang="en-IN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DB182-E65E-E519-3DDA-FF542E83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501" y="3702502"/>
            <a:ext cx="9916996" cy="8070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Angular project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89F85-D28E-D009-96A5-DDF4F7EB6DBA}"/>
              </a:ext>
            </a:extLst>
          </p:cNvPr>
          <p:cNvSpPr txBox="1"/>
          <p:nvPr/>
        </p:nvSpPr>
        <p:spPr>
          <a:xfrm>
            <a:off x="8867775" y="5695950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Bhargav.M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770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1310-6E43-A021-4155-38886933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</a:t>
            </a:r>
            <a:r>
              <a:rPr lang="en-US" u="sng" dirty="0"/>
              <a:t>Login Component</a:t>
            </a:r>
            <a:endParaRPr lang="en-IN" u="sng" dirty="0"/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6188522-CA71-615D-AB36-2F40E6FF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4" t="14225" r="30383" b="28711"/>
          <a:stretch/>
        </p:blipFill>
        <p:spPr>
          <a:xfrm>
            <a:off x="856254" y="1244152"/>
            <a:ext cx="3770420" cy="5209802"/>
          </a:xfr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FC909D4-C9C4-713D-61DD-2FFAB64BE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1" t="20125" r="31081" b="14069"/>
          <a:stretch/>
        </p:blipFill>
        <p:spPr>
          <a:xfrm>
            <a:off x="4716133" y="1889760"/>
            <a:ext cx="4468409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4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2EC3-AC42-00F9-EFA3-A1E67814C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       </a:t>
            </a:r>
            <a:r>
              <a:rPr lang="en-US" u="sng" dirty="0"/>
              <a:t>Login by user Home Component</a:t>
            </a:r>
            <a:endParaRPr lang="en-IN" u="sng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F0F98A0-8B1E-5BB5-52F0-4F88CDC1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4" y="2159331"/>
            <a:ext cx="5283289" cy="26944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AA576B-CF59-D35C-B585-B5D1ABD2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 dirty="0"/>
              <a:t>It  consist of all products</a:t>
            </a:r>
          </a:p>
          <a:p>
            <a:r>
              <a:rPr lang="en-US" sz="1500" dirty="0"/>
              <a:t>Like ……………………………………</a:t>
            </a:r>
          </a:p>
          <a:p>
            <a:r>
              <a:rPr lang="en-US" sz="1500" dirty="0"/>
              <a:t>Mobiles</a:t>
            </a:r>
          </a:p>
          <a:p>
            <a:r>
              <a:rPr lang="en-US" sz="1500" dirty="0"/>
              <a:t>Fashion</a:t>
            </a:r>
          </a:p>
          <a:p>
            <a:r>
              <a:rPr lang="en-US" sz="1500" dirty="0"/>
              <a:t>Jewelry</a:t>
            </a:r>
          </a:p>
          <a:p>
            <a:r>
              <a:rPr lang="en-US" sz="1500" dirty="0"/>
              <a:t>Appliances</a:t>
            </a:r>
          </a:p>
          <a:p>
            <a:r>
              <a:rPr lang="en-US" sz="1500" dirty="0"/>
              <a:t>Grocery’s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1430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0C5A-0E8D-F638-5C00-BA9B5921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                      Add to cart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CE681E-76B8-BE68-E458-3A27E933E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t="12393" r="8896" b="22691"/>
          <a:stretch/>
        </p:blipFill>
        <p:spPr>
          <a:xfrm>
            <a:off x="121920" y="2159330"/>
            <a:ext cx="6294119" cy="53590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0B70DE-3411-9298-960E-51DD0E22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 lnSpcReduction="10000"/>
          </a:bodyPr>
          <a:lstStyle/>
          <a:p>
            <a:r>
              <a:rPr lang="en-US" sz="1500" dirty="0"/>
              <a:t>When product added to cart  that product contains</a:t>
            </a:r>
          </a:p>
          <a:p>
            <a:r>
              <a:rPr lang="en-US" sz="1500" dirty="0"/>
              <a:t>1. S.no</a:t>
            </a:r>
          </a:p>
          <a:p>
            <a:r>
              <a:rPr lang="en-US" sz="1500" dirty="0"/>
              <a:t>2.product name</a:t>
            </a:r>
          </a:p>
          <a:p>
            <a:r>
              <a:rPr lang="en-US" sz="1500" dirty="0"/>
              <a:t>3.product image</a:t>
            </a:r>
          </a:p>
          <a:p>
            <a:r>
              <a:rPr lang="en-US" sz="1500" dirty="0"/>
              <a:t>4.description</a:t>
            </a:r>
          </a:p>
          <a:p>
            <a:r>
              <a:rPr lang="en-US" sz="1500" dirty="0"/>
              <a:t>5.price of product</a:t>
            </a:r>
          </a:p>
          <a:p>
            <a:r>
              <a:rPr lang="en-US" sz="1500" dirty="0"/>
              <a:t>6.quantity</a:t>
            </a:r>
          </a:p>
          <a:p>
            <a:r>
              <a:rPr lang="en-US" sz="1500" dirty="0"/>
              <a:t>7.total amount</a:t>
            </a:r>
          </a:p>
          <a:p>
            <a:r>
              <a:rPr lang="en-US" sz="1500" dirty="0"/>
              <a:t>8. if you want to shop more press shop more option it gets re direct to products page</a:t>
            </a:r>
          </a:p>
        </p:txBody>
      </p:sp>
    </p:spTree>
    <p:extLst>
      <p:ext uri="{BB962C8B-B14F-4D97-AF65-F5344CB8AC3E}">
        <p14:creationId xmlns:p14="http://schemas.microsoft.com/office/powerpoint/2010/main" val="70984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E40C-3BC3-1DE7-540A-5EABA3CDB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       Login in Admin Component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B59B08-A562-50E7-F662-80070534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5010" r="5351" b="6986"/>
          <a:stretch/>
        </p:blipFill>
        <p:spPr>
          <a:xfrm>
            <a:off x="467360" y="1727200"/>
            <a:ext cx="5633403" cy="41351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C04250-7057-21A5-5D7D-3491342A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Admin component contains functions like</a:t>
            </a:r>
          </a:p>
          <a:p>
            <a:r>
              <a:rPr lang="en-US" sz="1500"/>
              <a:t>1. Add products </a:t>
            </a:r>
          </a:p>
          <a:p>
            <a:r>
              <a:rPr lang="en-US" sz="1500"/>
              <a:t>2. search products</a:t>
            </a:r>
          </a:p>
          <a:p>
            <a:r>
              <a:rPr lang="en-US" sz="1500"/>
              <a:t>3. Actions like edit product &amp; remove product</a:t>
            </a:r>
          </a:p>
          <a:p>
            <a:endParaRPr lang="en-US" sz="1500"/>
          </a:p>
          <a:p>
            <a:r>
              <a:rPr lang="en-US" sz="1500"/>
              <a:t>If we remove any product in admin, it gets removed in user also 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0361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Group of Balloons">
                <a:extLst>
                  <a:ext uri="{FF2B5EF4-FFF2-40B4-BE49-F238E27FC236}">
                    <a16:creationId xmlns:a16="http://schemas.microsoft.com/office/drawing/2014/main" id="{5FF3B8E8-00B7-BD5F-E0B6-D049DBD95E9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5629928"/>
                  </p:ext>
                </p:extLst>
              </p:nvPr>
            </p:nvGraphicFramePr>
            <p:xfrm>
              <a:off x="0" y="97091"/>
              <a:ext cx="4358681" cy="67609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8681" cy="6760909"/>
                    </a:xfrm>
                    <a:prstGeom prst="rect">
                      <a:avLst/>
                    </a:prstGeom>
                  </am3d:spPr>
                  <am3d:camera>
                    <am3d:pos x="0" y="0" z="620912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43141" d="1000000"/>
                    <am3d:preTrans dx="-727557" dy="-17997581" dz="3300628"/>
                    <am3d:scale>
                      <am3d:sx n="1000000" d="1000000"/>
                      <am3d:sy n="1000000" d="1000000"/>
                      <am3d:sz n="1000000" d="1000000"/>
                    </am3d:scale>
                    <am3d:rot ax="1284404" ay="1142732" az="4374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8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Group of Balloons">
                <a:extLst>
                  <a:ext uri="{FF2B5EF4-FFF2-40B4-BE49-F238E27FC236}">
                    <a16:creationId xmlns:a16="http://schemas.microsoft.com/office/drawing/2014/main" id="{5FF3B8E8-00B7-BD5F-E0B6-D049DBD95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97091"/>
                <a:ext cx="4358681" cy="67609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250A90-2039-B2C5-90CF-001595387838}"/>
              </a:ext>
            </a:extLst>
          </p:cNvPr>
          <p:cNvSpPr txBox="1"/>
          <p:nvPr/>
        </p:nvSpPr>
        <p:spPr>
          <a:xfrm>
            <a:off x="4175721" y="413385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905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133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Times New Roman</vt:lpstr>
      <vt:lpstr>Trebuchet MS</vt:lpstr>
      <vt:lpstr>Wingdings 3</vt:lpstr>
      <vt:lpstr>Facet</vt:lpstr>
      <vt:lpstr>Online Flipkart Shopping</vt:lpstr>
      <vt:lpstr>                Login Component</vt:lpstr>
      <vt:lpstr>       Login by user Home Component</vt:lpstr>
      <vt:lpstr>                      Add to cart</vt:lpstr>
      <vt:lpstr>       Login in Admin Component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Flipkart Shopping</dc:title>
  <dc:creator>Bhargav Masimukku</dc:creator>
  <cp:lastModifiedBy>Bhargav Masimukku</cp:lastModifiedBy>
  <cp:revision>1</cp:revision>
  <dcterms:created xsi:type="dcterms:W3CDTF">2023-05-13T11:37:27Z</dcterms:created>
  <dcterms:modified xsi:type="dcterms:W3CDTF">2023-05-13T12:45:14Z</dcterms:modified>
</cp:coreProperties>
</file>